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4" r:id="rId9"/>
    <p:sldId id="266" r:id="rId10"/>
    <p:sldId id="267" r:id="rId11"/>
    <p:sldId id="269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DCB"/>
    <a:srgbClr val="FF2F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81" d="100"/>
          <a:sy n="81" d="100"/>
        </p:scale>
        <p:origin x="6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gif>
</file>

<file path=ppt/media/image3.gif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BB88B-309A-B4C6-8632-C2CF839EDC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55A971-E1A0-C972-43DE-F254F7D5D2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08EEC-6F1A-46E7-8188-04559DC01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A867D-13EF-4586-ABD5-41B3D12CD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F0BC1-A454-62B0-2D31-77F5F639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47631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8F14A-371B-D792-C800-5A0F69C34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DD01EC-A47E-B2AF-6DB5-59F731223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07434-9265-F310-E284-1EDBB7690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0F2D0-E624-6A1B-A6A7-777A8C857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4F6C3-F9F3-4CDC-C10F-7FA27B950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5051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DDCE28-E11A-C9B5-DB68-341F421AC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134E40-7ECA-6757-D272-7BDBA972B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DA89D-FCAE-9AD6-EB62-A6B7B2479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6DB6A-851D-ED9F-7821-2DF0F150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039D7-578A-4031-95EA-E9DA8129A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66444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ED900-657F-EE36-FA58-FF9F7FD89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108C3-E828-A2CA-1AE6-D153B8D88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B0C7A-58DF-6371-0FC3-5178B266A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A6367-7A12-EDAA-1684-F95213466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9FF18-D36C-3DB8-39C8-A4FE41528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5464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EDDD8-B45B-A22A-274B-02F59D1D9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DF9A4-0BA0-3449-8AE1-BA261BD573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6F122-EB7E-E3A4-8CB3-43A6444BB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B320B-BE1C-44E0-1A27-70E373F55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2793A-9500-1E9A-7377-41634A4CD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5808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38682-83F0-B917-CE5E-0AFC912F9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56706-0AA5-FF99-E554-4BFD58F616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153DBB-D8CB-9ACE-9887-E7B4A4F9B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9C590C-D19D-9D23-17BA-BB8940AA6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4B82C5-1A0D-4CF1-8AF8-613420F52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81678-35D5-538E-1858-9ECA6DB27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41922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FF4FA-4573-8DFA-5D3B-353E9A945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EF65C-F6EF-050B-F692-85C642E1F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70894D-97DF-3B78-D903-2D2E77F3BD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D23D8B-1D8A-10D5-4E5E-00D4383DE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BBC07E-98F3-F44C-4E19-A8E642362E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DDFDA-6991-7DB7-4D43-69A398756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F63611-D7CF-3A2C-FFC1-F4DFF93EE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731C65-4AFE-E290-5FE2-F725914DE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40183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909ED-0C79-3534-5D18-76DE4EBB5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3FFAE-30D1-F486-9353-A0DED8E08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6DA033-48A5-DB1A-A66A-1D32B6C67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5C0FF8-51AB-7FE7-704D-468EF832B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0328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4CF1AF-DB5C-C5D1-9FC3-60DBD95B4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1A071F-25CF-1689-D067-6F7BAC62B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FBCC6-11B1-0BC9-C9FA-BC1B55492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0767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93D40-FF97-52C3-CF9E-7D1E35011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EF551-3774-D51C-7A74-19FD45035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9A75FB-EBE0-0083-334B-5AEC7F5EF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D8CB9-3C62-B389-1B93-9B9DDEFD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8153A8-009C-A753-5800-400DF5F73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C8E1E5-BB7E-FAF1-496B-EA55A0F57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09931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B8DB8-2DB2-35B7-ADD0-8135AB166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067CFF-4393-5B31-01A9-6425F75A92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3B26AD-18DA-B45B-C95D-8C51C15DB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F13461-F54D-B78B-9678-12BA634D3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895C0-5941-B4CC-0909-F84C435B0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72794B-73CC-2BEC-7980-1F9925BFF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29945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E23EAC-D61B-61CC-8491-19AB1D85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DEC2E-60EC-14FD-0364-38631C287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0D85C-F4AF-0BE3-D9B0-322AC7E3A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39A53-555B-4E1C-9557-DD7961D4A349}" type="datetimeFigureOut">
              <a:rPr lang="en-PH" smtClean="0"/>
              <a:t>21 Nov 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9D9B7-161A-A7D0-BEC3-404FA2422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03EEA-EB56-5ABD-3C67-1C82B94B8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628FBE-AFBB-47E3-82BA-BE912217CB15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22836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13DCA-5B51-7854-3620-3DEDCD26D2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3451" y="1911808"/>
            <a:ext cx="7865097" cy="3034384"/>
          </a:xfrm>
          <a:solidFill>
            <a:schemeClr val="bg1"/>
          </a:solidFill>
        </p:spPr>
        <p:txBody>
          <a:bodyPr anchor="ctr"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DIMI: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OPENAI-POWERED CHATBOT FOR DON MARIANO MARCOS MEMORIAL STATE UNIVERSITY - MID LA UNION CAMPUS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Daiben Angelo Sanchez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194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BDC95-A71D-D153-95C6-96965257F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99A93-C8DE-5E4E-4E0D-C253ED34A4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973" y="483106"/>
            <a:ext cx="11991437" cy="539449"/>
          </a:xfrm>
          <a:noFill/>
        </p:spPr>
        <p:txBody>
          <a:bodyPr anchor="t">
            <a:noAutofit/>
          </a:bodyPr>
          <a:lstStyle/>
          <a:p>
            <a:pPr algn="l"/>
            <a:r>
              <a:rPr lang="en-PH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METHODOLOGY/TECHNOLOGIES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CAB918D-DB1C-F202-58E2-4CB56486157A}"/>
              </a:ext>
            </a:extLst>
          </p:cNvPr>
          <p:cNvCxnSpPr>
            <a:cxnSpLocks/>
          </p:cNvCxnSpPr>
          <p:nvPr/>
        </p:nvCxnSpPr>
        <p:spPr>
          <a:xfrm>
            <a:off x="432973" y="1022555"/>
            <a:ext cx="11759027" cy="0"/>
          </a:xfrm>
          <a:prstGeom prst="line">
            <a:avLst/>
          </a:prstGeom>
          <a:ln>
            <a:gradFill flip="none" rotWithShape="1">
              <a:gsLst>
                <a:gs pos="0">
                  <a:srgbClr val="FF0000"/>
                </a:gs>
                <a:gs pos="100000">
                  <a:srgbClr val="FF6DCB"/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0D308D8-7FB7-2B32-3DC2-03220D668C82}"/>
              </a:ext>
            </a:extLst>
          </p:cNvPr>
          <p:cNvSpPr txBox="1"/>
          <p:nvPr/>
        </p:nvSpPr>
        <p:spPr>
          <a:xfrm>
            <a:off x="432973" y="1814727"/>
            <a:ext cx="5236307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 development would be utilizing waterfall method approach.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would utilize standard web development technologies: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CSS/Bootstrap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Vanilla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jQuery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Express.js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63ACA2-C01D-D682-845E-8CA3E612D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691" y="2614760"/>
            <a:ext cx="5236307" cy="222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731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5A3880-AF35-7F27-C271-52C4CE8A9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1B41-BDDF-1940-C9F4-EE7B09639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973" y="483106"/>
            <a:ext cx="11991437" cy="539449"/>
          </a:xfrm>
          <a:noFill/>
        </p:spPr>
        <p:txBody>
          <a:bodyPr anchor="t">
            <a:noAutofit/>
          </a:bodyPr>
          <a:lstStyle/>
          <a:p>
            <a:pPr algn="l"/>
            <a:r>
              <a:rPr lang="en-PH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METHODOLOGY/TECHNOLOGIES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BFB672D-0068-074C-5E56-25281DFFA8A2}"/>
              </a:ext>
            </a:extLst>
          </p:cNvPr>
          <p:cNvCxnSpPr>
            <a:cxnSpLocks/>
          </p:cNvCxnSpPr>
          <p:nvPr/>
        </p:nvCxnSpPr>
        <p:spPr>
          <a:xfrm>
            <a:off x="432973" y="1022555"/>
            <a:ext cx="11759027" cy="0"/>
          </a:xfrm>
          <a:prstGeom prst="line">
            <a:avLst/>
          </a:prstGeom>
          <a:ln>
            <a:gradFill flip="none" rotWithShape="1">
              <a:gsLst>
                <a:gs pos="0">
                  <a:srgbClr val="FF0000"/>
                </a:gs>
                <a:gs pos="100000">
                  <a:srgbClr val="FF6DCB"/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94C3B23-A547-F7E0-E838-6BF3E4BDAA25}"/>
              </a:ext>
            </a:extLst>
          </p:cNvPr>
          <p:cNvSpPr txBox="1"/>
          <p:nvPr/>
        </p:nvSpPr>
        <p:spPr>
          <a:xfrm>
            <a:off x="432973" y="1549091"/>
            <a:ext cx="523630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 development would be utilizing waterfall method approach.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includes stakeholders and non-stakeholders ("participants").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Participants interact with the chatbot freely.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forms record prompts, responses, and expectations.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Feedback guides chatbot improvements before deployment.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8FE4E4-0F17-713C-C808-C2A326BDE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691" y="2614760"/>
            <a:ext cx="5236307" cy="222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118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E7841-6D8E-29D0-2C65-3CFA9F717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53936-4845-DCE8-DDF7-90DD52057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973" y="483106"/>
            <a:ext cx="11991437" cy="539449"/>
          </a:xfrm>
          <a:noFill/>
        </p:spPr>
        <p:txBody>
          <a:bodyPr anchor="t">
            <a:noAutofit/>
          </a:bodyPr>
          <a:lstStyle/>
          <a:p>
            <a:pPr algn="l"/>
            <a:r>
              <a:rPr lang="en-PH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METHODOLOGY/TECHNOLOGIES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AB820D3-F073-F51C-C43E-F80979EECD61}"/>
              </a:ext>
            </a:extLst>
          </p:cNvPr>
          <p:cNvCxnSpPr>
            <a:cxnSpLocks/>
          </p:cNvCxnSpPr>
          <p:nvPr/>
        </p:nvCxnSpPr>
        <p:spPr>
          <a:xfrm>
            <a:off x="432973" y="1022555"/>
            <a:ext cx="11759027" cy="0"/>
          </a:xfrm>
          <a:prstGeom prst="line">
            <a:avLst/>
          </a:prstGeom>
          <a:ln>
            <a:gradFill flip="none" rotWithShape="1">
              <a:gsLst>
                <a:gs pos="0">
                  <a:srgbClr val="FF0000"/>
                </a:gs>
                <a:gs pos="100000">
                  <a:srgbClr val="FF6DCB"/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92C8143-D640-370B-B71D-9BF8C39E472C}"/>
              </a:ext>
            </a:extLst>
          </p:cNvPr>
          <p:cNvSpPr txBox="1"/>
          <p:nvPr/>
        </p:nvSpPr>
        <p:spPr>
          <a:xfrm>
            <a:off x="432973" y="1549091"/>
            <a:ext cx="523630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 development would be utilizing waterfall method approach.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deployment stage would involve the handover of the chatbot and its code to DMMMSU-MLUC.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researcher would assist DMMMSU-MLUC by providing an orientation and discussion regarding the code, deployment options, and maintenance.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6C38D1-C3BD-6082-9145-718D3A21B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691" y="2614760"/>
            <a:ext cx="5236307" cy="222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654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5BEF4C-4D6A-5D31-DD2D-C529CB3CC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3C46B-5351-0ECD-ADE1-FE9C9F469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3451" y="2899004"/>
            <a:ext cx="7865097" cy="1059992"/>
          </a:xfrm>
          <a:solidFill>
            <a:schemeClr val="bg1"/>
          </a:solidFill>
        </p:spPr>
        <p:txBody>
          <a:bodyPr anchor="ctr">
            <a:noAutofit/>
          </a:bodyPr>
          <a:lstStyle/>
          <a:p>
            <a:r>
              <a:rPr lang="en-US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LISTENING!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045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E65994-5F15-D593-5B8A-6B2C36A3F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5C542-BFA6-0770-703E-F6D84F354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3451" y="2899004"/>
            <a:ext cx="7865097" cy="1059992"/>
          </a:xfrm>
          <a:solidFill>
            <a:schemeClr val="bg1"/>
          </a:solidFill>
        </p:spPr>
        <p:txBody>
          <a:bodyPr anchor="ctr"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67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991DFC-E377-DD63-F8D3-AFAFCDBA54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2C294-B2B3-132E-C5AE-F20A32ABCA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973" y="483106"/>
            <a:ext cx="4306175" cy="539449"/>
          </a:xfrm>
          <a:noFill/>
        </p:spPr>
        <p:txBody>
          <a:bodyPr anchor="t">
            <a:noAutofit/>
          </a:bodyPr>
          <a:lstStyle/>
          <a:p>
            <a:pPr algn="l"/>
            <a:r>
              <a:rPr lang="en-PH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58CA90E-B1E9-D788-D64E-29EB16542E22}"/>
              </a:ext>
            </a:extLst>
          </p:cNvPr>
          <p:cNvCxnSpPr>
            <a:cxnSpLocks/>
          </p:cNvCxnSpPr>
          <p:nvPr/>
        </p:nvCxnSpPr>
        <p:spPr>
          <a:xfrm>
            <a:off x="432973" y="1022555"/>
            <a:ext cx="11759027" cy="0"/>
          </a:xfrm>
          <a:prstGeom prst="line">
            <a:avLst/>
          </a:prstGeom>
          <a:ln>
            <a:gradFill flip="none" rotWithShape="1">
              <a:gsLst>
                <a:gs pos="0">
                  <a:srgbClr val="FF0000"/>
                </a:gs>
                <a:gs pos="100000">
                  <a:srgbClr val="FF6DCB"/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DE5B2E4-6588-857F-F16C-C5BFA50192A0}"/>
              </a:ext>
            </a:extLst>
          </p:cNvPr>
          <p:cNvSpPr txBox="1"/>
          <p:nvPr/>
        </p:nvSpPr>
        <p:spPr>
          <a:xfrm>
            <a:off x="432973" y="1149978"/>
            <a:ext cx="518238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transformative technology simulating human intelligence, has advanced fields like education, cybersecurity, and health.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enables systems to learn and adapt using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models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language models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simulate human conversation using machine learning and neural networks, enabling tasks like estimation problem-solving and detection services.</a:t>
            </a:r>
            <a:endParaRPr lang="en-PH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PH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The top 7 artificial intelligence applications that stood out in 2023">
            <a:extLst>
              <a:ext uri="{FF2B5EF4-FFF2-40B4-BE49-F238E27FC236}">
                <a16:creationId xmlns:a16="http://schemas.microsoft.com/office/drawing/2014/main" id="{FD5A9F80-55C8-CB5A-A1FA-D71F83903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338" y="1960267"/>
            <a:ext cx="5297474" cy="308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345BB4-E03C-177D-DAD8-B66EE8EFD1FA}"/>
              </a:ext>
            </a:extLst>
          </p:cNvPr>
          <p:cNvSpPr txBox="1"/>
          <p:nvPr/>
        </p:nvSpPr>
        <p:spPr>
          <a:xfrm>
            <a:off x="439226" y="5938902"/>
            <a:ext cx="10352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Nazar, 2021; Qian, 2021; Naumov, 2021; Masrom, 2024; Gupta, 2023; Feng, 2020; Xu, 2022</a:t>
            </a:r>
            <a:endParaRPr lang="en-PH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965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2E500-A373-F49F-F806-9A3347684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8681C-0DE6-224C-083A-F480070178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973" y="483106"/>
            <a:ext cx="4306175" cy="539449"/>
          </a:xfrm>
          <a:noFill/>
        </p:spPr>
        <p:txBody>
          <a:bodyPr anchor="t">
            <a:noAutofit/>
          </a:bodyPr>
          <a:lstStyle/>
          <a:p>
            <a:pPr algn="l"/>
            <a:r>
              <a:rPr lang="en-PH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6D35DAA-F1B1-463A-23A5-CB510DD999BD}"/>
              </a:ext>
            </a:extLst>
          </p:cNvPr>
          <p:cNvCxnSpPr>
            <a:cxnSpLocks/>
          </p:cNvCxnSpPr>
          <p:nvPr/>
        </p:nvCxnSpPr>
        <p:spPr>
          <a:xfrm>
            <a:off x="432973" y="1022555"/>
            <a:ext cx="11759027" cy="0"/>
          </a:xfrm>
          <a:prstGeom prst="line">
            <a:avLst/>
          </a:prstGeom>
          <a:ln>
            <a:gradFill flip="none" rotWithShape="1">
              <a:gsLst>
                <a:gs pos="0">
                  <a:srgbClr val="FF0000"/>
                </a:gs>
                <a:gs pos="100000">
                  <a:srgbClr val="FF6DCB"/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583DA9E-8EE6-4FD8-253D-43420C1EBB04}"/>
              </a:ext>
            </a:extLst>
          </p:cNvPr>
          <p:cNvSpPr txBox="1"/>
          <p:nvPr/>
        </p:nvSpPr>
        <p:spPr>
          <a:xfrm>
            <a:off x="432973" y="1152020"/>
            <a:ext cx="637227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AI-powered chatbots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utilize GPT models have seen adoption in commercial and academic settings for tasks like customer service, education, research validation, and streamlining operations in schools and universities.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research, titled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DIMI: An OpenAI-Powered Chatbot for Don Mariano Marcos Memorial State University - Mid La Union Campus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aims to create a chatbot that delivers publicly available university information through human-like conversations.</a:t>
            </a:r>
            <a:endParaRPr lang="en-PH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0CF46C-A3BA-17CC-B364-9E4DFEAA1268}"/>
              </a:ext>
            </a:extLst>
          </p:cNvPr>
          <p:cNvSpPr txBox="1"/>
          <p:nvPr/>
        </p:nvSpPr>
        <p:spPr>
          <a:xfrm>
            <a:off x="439226" y="5938902"/>
            <a:ext cx="10352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Kinsella, 2021; Woodland, 2021; Naumov, 2021; Bandera, 2024; </a:t>
            </a:r>
            <a:r>
              <a:rPr lang="en-PH" dirty="0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Kumarappan</a:t>
            </a:r>
            <a:r>
              <a:rPr lang="en-PH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2024</a:t>
            </a:r>
          </a:p>
        </p:txBody>
      </p:sp>
      <p:pic>
        <p:nvPicPr>
          <p:cNvPr id="2058" name="Picture 10" descr="Progress News] [Progress OpenEdge ABL] Building a Customer Service Chatbot  | ProgressTalk.com">
            <a:extLst>
              <a:ext uri="{FF2B5EF4-FFF2-40B4-BE49-F238E27FC236}">
                <a16:creationId xmlns:a16="http://schemas.microsoft.com/office/drawing/2014/main" id="{3A44455D-769E-B06B-BAD7-7686598823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1100" y="1904407"/>
            <a:ext cx="2424140" cy="39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7443761-1F02-BA07-CCB0-C777780EAE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BFBFF"/>
              </a:clrFrom>
              <a:clrTo>
                <a:srgbClr val="FBFB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26" t="15513" r="24019" b="17241"/>
          <a:stretch/>
        </p:blipFill>
        <p:spPr bwMode="auto">
          <a:xfrm>
            <a:off x="7835900" y="1505488"/>
            <a:ext cx="1536700" cy="1485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032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86E26-D57C-DBAE-010B-56652D660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8264E-D95F-E414-D3ED-BA5C004436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973" y="483106"/>
            <a:ext cx="7099397" cy="539449"/>
          </a:xfrm>
          <a:noFill/>
        </p:spPr>
        <p:txBody>
          <a:bodyPr anchor="t">
            <a:noAutofit/>
          </a:bodyPr>
          <a:lstStyle/>
          <a:p>
            <a:pPr algn="l"/>
            <a:r>
              <a:rPr lang="en-PH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 OF OBJECTIVES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8590197-390F-42BD-24EA-EEC685D2BD0B}"/>
              </a:ext>
            </a:extLst>
          </p:cNvPr>
          <p:cNvCxnSpPr>
            <a:cxnSpLocks/>
          </p:cNvCxnSpPr>
          <p:nvPr/>
        </p:nvCxnSpPr>
        <p:spPr>
          <a:xfrm>
            <a:off x="432973" y="1022555"/>
            <a:ext cx="11759027" cy="0"/>
          </a:xfrm>
          <a:prstGeom prst="line">
            <a:avLst/>
          </a:prstGeom>
          <a:ln>
            <a:gradFill flip="none" rotWithShape="1">
              <a:gsLst>
                <a:gs pos="0">
                  <a:srgbClr val="FF0000"/>
                </a:gs>
                <a:gs pos="100000">
                  <a:srgbClr val="FF6DCB"/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DEC0040-07F6-A745-2F5C-68DEBAA01659}"/>
              </a:ext>
            </a:extLst>
          </p:cNvPr>
          <p:cNvSpPr txBox="1"/>
          <p:nvPr/>
        </p:nvSpPr>
        <p:spPr>
          <a:xfrm>
            <a:off x="432972" y="1152020"/>
            <a:ext cx="527059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research aims to develop an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OpenAI-powered chatbot for Don Mariano Marcos Memorial State University - Mid La Union Campus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designed to provide publicly available university information in a human-like conversational manner via an online chatroom-style interface.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Upon completion, the chatbot will be handed over to the university for their use and discretion.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C820242-A0FA-23B1-B3CE-38EFD916A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4162" y="1220838"/>
            <a:ext cx="4386678" cy="438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107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260FEB-715D-98FE-FE44-70FCE9076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1448B-B40E-E5C8-9D38-C4AF3D7BC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973" y="483106"/>
            <a:ext cx="7099397" cy="539449"/>
          </a:xfrm>
          <a:noFill/>
        </p:spPr>
        <p:txBody>
          <a:bodyPr anchor="t">
            <a:noAutofit/>
          </a:bodyPr>
          <a:lstStyle/>
          <a:p>
            <a:pPr algn="l"/>
            <a:r>
              <a:rPr lang="en-PH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AND PLACE OF STUDY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762CAD3-0165-8DBB-FCAD-124E068DEE5B}"/>
              </a:ext>
            </a:extLst>
          </p:cNvPr>
          <p:cNvCxnSpPr>
            <a:cxnSpLocks/>
          </p:cNvCxnSpPr>
          <p:nvPr/>
        </p:nvCxnSpPr>
        <p:spPr>
          <a:xfrm>
            <a:off x="432973" y="1022555"/>
            <a:ext cx="11759027" cy="0"/>
          </a:xfrm>
          <a:prstGeom prst="line">
            <a:avLst/>
          </a:prstGeom>
          <a:ln>
            <a:gradFill flip="none" rotWithShape="1">
              <a:gsLst>
                <a:gs pos="0">
                  <a:srgbClr val="FF0000"/>
                </a:gs>
                <a:gs pos="100000">
                  <a:srgbClr val="FF6DCB"/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3249CD6-46B9-0127-7BC7-3046BBCDE848}"/>
              </a:ext>
            </a:extLst>
          </p:cNvPr>
          <p:cNvSpPr txBox="1"/>
          <p:nvPr/>
        </p:nvSpPr>
        <p:spPr>
          <a:xfrm>
            <a:off x="432973" y="1905506"/>
            <a:ext cx="527059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study is being conducted in San Fernando, La Union, as a capstone requirement for the Master’s program at Don Mariano Marcos Memorial State University - Mid La Union Campus.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will be completed in 3 months.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397653D3-056C-8C43-2EA1-1BEA67375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4162" y="1220838"/>
            <a:ext cx="4386678" cy="438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0182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B41B77-F2F5-11B9-3851-62484D0D1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FC1A1-1242-3BF0-842F-86BB37577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973" y="483106"/>
            <a:ext cx="7099397" cy="539449"/>
          </a:xfrm>
          <a:noFill/>
        </p:spPr>
        <p:txBody>
          <a:bodyPr anchor="t">
            <a:noAutofit/>
          </a:bodyPr>
          <a:lstStyle/>
          <a:p>
            <a:pPr algn="l"/>
            <a:r>
              <a:rPr lang="en-PH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DESIGN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B26F1AA-2FAD-9443-E887-F90B111A995B}"/>
              </a:ext>
            </a:extLst>
          </p:cNvPr>
          <p:cNvCxnSpPr>
            <a:cxnSpLocks/>
          </p:cNvCxnSpPr>
          <p:nvPr/>
        </p:nvCxnSpPr>
        <p:spPr>
          <a:xfrm>
            <a:off x="432973" y="1022555"/>
            <a:ext cx="11759027" cy="0"/>
          </a:xfrm>
          <a:prstGeom prst="line">
            <a:avLst/>
          </a:prstGeom>
          <a:ln>
            <a:gradFill flip="none" rotWithShape="1">
              <a:gsLst>
                <a:gs pos="0">
                  <a:srgbClr val="FF0000"/>
                </a:gs>
                <a:gs pos="100000">
                  <a:srgbClr val="FF6DCB"/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F24F9B0-B4E0-A315-E137-112E0CDDA6C9}"/>
              </a:ext>
            </a:extLst>
          </p:cNvPr>
          <p:cNvSpPr txBox="1"/>
          <p:nvPr/>
        </p:nvSpPr>
        <p:spPr>
          <a:xfrm>
            <a:off x="432973" y="1220838"/>
            <a:ext cx="5236307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research would be utilizing development research.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data from the DMMMSU official website and retrieve additional details (e.g., tuition fees) on-site.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Organize and structure the collected data to ensure efficient and accurate responses.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Plan, design, develop, and finalize the chatbot.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 the chatbot and its code to DMMMSU-MLUC for their use and management.</a:t>
            </a:r>
          </a:p>
        </p:txBody>
      </p:sp>
      <p:pic>
        <p:nvPicPr>
          <p:cNvPr id="8" name="Picture 10" descr="Progress News] [Progress OpenEdge ABL] Building a Customer Service Chatbot  | ProgressTalk.com">
            <a:extLst>
              <a:ext uri="{FF2B5EF4-FFF2-40B4-BE49-F238E27FC236}">
                <a16:creationId xmlns:a16="http://schemas.microsoft.com/office/drawing/2014/main" id="{57D50592-C9A1-CBA0-B798-A5B483E74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730" y="2652642"/>
            <a:ext cx="2424140" cy="39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EC59D16E-1C5A-FE4F-A569-E12AA14CD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531" y="1310545"/>
            <a:ext cx="1272538" cy="127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134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6A2A11-DBE0-AF1E-2D34-3E2595A32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54BFC-0B34-F8E2-4846-50792FD2AA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3451" y="2899004"/>
            <a:ext cx="7865097" cy="1059992"/>
          </a:xfrm>
          <a:solidFill>
            <a:schemeClr val="bg1"/>
          </a:solidFill>
        </p:spPr>
        <p:txBody>
          <a:bodyPr anchor="ctr"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918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2E412-C951-ED25-73F8-F0077E95F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C7B59-8D0D-8357-94EB-8BDC8D9FB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973" y="483106"/>
            <a:ext cx="11991437" cy="539449"/>
          </a:xfrm>
          <a:noFill/>
        </p:spPr>
        <p:txBody>
          <a:bodyPr anchor="t">
            <a:noAutofit/>
          </a:bodyPr>
          <a:lstStyle/>
          <a:p>
            <a:pPr algn="l"/>
            <a:r>
              <a:rPr lang="en-PH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METHODOLOGY/TECHNOLOGIES</a:t>
            </a:r>
            <a:endParaRPr lang="en-PH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51BE5F7-D2C1-A9D3-10AD-6A08268032DE}"/>
              </a:ext>
            </a:extLst>
          </p:cNvPr>
          <p:cNvCxnSpPr>
            <a:cxnSpLocks/>
          </p:cNvCxnSpPr>
          <p:nvPr/>
        </p:nvCxnSpPr>
        <p:spPr>
          <a:xfrm>
            <a:off x="432973" y="1022555"/>
            <a:ext cx="11759027" cy="0"/>
          </a:xfrm>
          <a:prstGeom prst="line">
            <a:avLst/>
          </a:prstGeom>
          <a:ln>
            <a:gradFill flip="none" rotWithShape="1">
              <a:gsLst>
                <a:gs pos="0">
                  <a:srgbClr val="FF0000"/>
                </a:gs>
                <a:gs pos="100000">
                  <a:srgbClr val="FF6DCB"/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430A81C-66AC-4F19-7676-0263B2B826A4}"/>
              </a:ext>
            </a:extLst>
          </p:cNvPr>
          <p:cNvSpPr txBox="1"/>
          <p:nvPr/>
        </p:nvSpPr>
        <p:spPr>
          <a:xfrm>
            <a:off x="432973" y="1588483"/>
            <a:ext cx="523630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 development would be utilizing waterfall method approach.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Gather publicly available DMMMSU information.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GPT API usage guide to determine setup requirements.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user interface mockups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44FAE2-C4A2-EFA0-34E3-293B9A0B1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691" y="2614760"/>
            <a:ext cx="5236307" cy="222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406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547</Words>
  <Application>Microsoft Office PowerPoint</Application>
  <PresentationFormat>Widescreen</PresentationFormat>
  <Paragraphs>60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DIMI:  AN OPENAI-POWERED CHATBOT FOR DON MARIANO MARCOS MEMORIAL STATE UNIVERSITY - MID LA UNION CAMPUS  Daiben Angelo Sanchez</vt:lpstr>
      <vt:lpstr>INTRODUCTION</vt:lpstr>
      <vt:lpstr>INTRODUCTION</vt:lpstr>
      <vt:lpstr>INTRODUCTION</vt:lpstr>
      <vt:lpstr>STATEMENT OF OBJECTIVES</vt:lpstr>
      <vt:lpstr>TIME AND PLACE OF STUDY</vt:lpstr>
      <vt:lpstr>RESEARCH DESIGN</vt:lpstr>
      <vt:lpstr>METHODOLOGY</vt:lpstr>
      <vt:lpstr>SOFTWARE METHODOLOGY/TECHNOLOGIES</vt:lpstr>
      <vt:lpstr>SOFTWARE METHODOLOGY/TECHNOLOGIES</vt:lpstr>
      <vt:lpstr>SOFTWARE METHODOLOGY/TECHNOLOGIES</vt:lpstr>
      <vt:lpstr>SOFTWARE METHODOLOGY/TECHNOLOGIES</vt:lpstr>
      <vt:lpstr>THANK YOU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Daiben Sanchez</dc:creator>
  <cp:lastModifiedBy>Daiben Sanchez</cp:lastModifiedBy>
  <cp:revision>13</cp:revision>
  <dcterms:created xsi:type="dcterms:W3CDTF">2024-11-20T07:11:58Z</dcterms:created>
  <dcterms:modified xsi:type="dcterms:W3CDTF">2024-11-21T04:05:19Z</dcterms:modified>
</cp:coreProperties>
</file>

<file path=docProps/thumbnail.jpeg>
</file>